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5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8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6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6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7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3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1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2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2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9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CB8E3-5F96-4F62-9901-04CCECC830D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22DEF-9155-45F9-B258-6CCB7E56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2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6928" y="397832"/>
            <a:ext cx="8517082" cy="6000781"/>
            <a:chOff x="692727" y="397832"/>
            <a:chExt cx="8517082" cy="6000781"/>
          </a:xfrm>
        </p:grpSpPr>
        <p:grpSp>
          <p:nvGrpSpPr>
            <p:cNvPr id="19" name="Group 18"/>
            <p:cNvGrpSpPr/>
            <p:nvPr/>
          </p:nvGrpSpPr>
          <p:grpSpPr>
            <a:xfrm>
              <a:off x="3484419" y="397832"/>
              <a:ext cx="5486400" cy="5486400"/>
              <a:chOff x="2743200" y="685800"/>
              <a:chExt cx="5486400" cy="5486400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2743200" y="685800"/>
                <a:ext cx="1828800" cy="5486400"/>
                <a:chOff x="2743200" y="685800"/>
                <a:chExt cx="1828800" cy="5486400"/>
              </a:xfrm>
            </p:grpSpPr>
            <p:sp>
              <p:nvSpPr>
                <p:cNvPr id="4" name="Rectangle 3"/>
                <p:cNvSpPr/>
                <p:nvPr/>
              </p:nvSpPr>
              <p:spPr>
                <a:xfrm>
                  <a:off x="2743200" y="6858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Rectangle 4"/>
                <p:cNvSpPr/>
                <p:nvPr/>
              </p:nvSpPr>
              <p:spPr>
                <a:xfrm>
                  <a:off x="2743200" y="25146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2743200" y="43434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4572000" y="685800"/>
                <a:ext cx="1828800" cy="5486400"/>
                <a:chOff x="2743200" y="685800"/>
                <a:chExt cx="1828800" cy="5486400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2743200" y="6858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2743200" y="25146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2743200" y="43434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6400800" y="685800"/>
                <a:ext cx="1828800" cy="5486400"/>
                <a:chOff x="2743200" y="685800"/>
                <a:chExt cx="1828800" cy="5486400"/>
              </a:xfrm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2743200" y="6858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2743200" y="25146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2743200" y="4343400"/>
                  <a:ext cx="1828800" cy="1828800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6" name="TextBox 15"/>
            <p:cNvSpPr txBox="1"/>
            <p:nvPr/>
          </p:nvSpPr>
          <p:spPr>
            <a:xfrm>
              <a:off x="838200" y="896734"/>
              <a:ext cx="26462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>
                  <a:latin typeface="Trebuchet MS" panose="020B0603020202020204" pitchFamily="34" charset="0"/>
                </a:rPr>
                <a:t>Needs to Know in Advance</a:t>
              </a:r>
              <a:endParaRPr lang="en-US" sz="1600" b="1" dirty="0">
                <a:latin typeface="Trebuchet MS" panose="020B0603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88472" y="2725533"/>
              <a:ext cx="219594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>
                  <a:latin typeface="Trebuchet MS" panose="020B0603020202020204" pitchFamily="34" charset="0"/>
                </a:rPr>
                <a:t>To Be Determined</a:t>
              </a:r>
              <a:endParaRPr lang="en-US" sz="1600" b="1" dirty="0">
                <a:latin typeface="Trebuchet MS" panose="020B0603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2727" y="4554333"/>
              <a:ext cx="27986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>
                  <a:latin typeface="Trebuchet MS" panose="020B0603020202020204" pitchFamily="34" charset="0"/>
                </a:rPr>
                <a:t>Doesn’t Need to Know in Advance</a:t>
              </a:r>
              <a:endParaRPr lang="en-US" sz="1600" b="1" dirty="0">
                <a:latin typeface="Trebuchet MS" panose="020B0603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45429" y="5934735"/>
              <a:ext cx="2306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Trebuchet MS" panose="020B0603020202020204" pitchFamily="34" charset="0"/>
                </a:rPr>
                <a:t>Negative </a:t>
              </a:r>
              <a:endParaRPr lang="en-US" sz="1600" b="1" dirty="0">
                <a:latin typeface="Trebuchet MS" panose="020B0603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313219" y="5936948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Trebuchet MS" panose="020B0603020202020204" pitchFamily="34" charset="0"/>
                </a:rPr>
                <a:t>???</a:t>
              </a:r>
              <a:endParaRPr lang="en-US" b="1" dirty="0">
                <a:latin typeface="Trebuchet MS" panose="020B0603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903029" y="5934735"/>
              <a:ext cx="2306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Trebuchet MS" panose="020B0603020202020204" pitchFamily="34" charset="0"/>
                </a:rPr>
                <a:t>Positive</a:t>
              </a:r>
              <a:endParaRPr lang="en-US" b="1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0" y="639633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Trebuchet MS" panose="020B0603020202020204" pitchFamily="34" charset="0"/>
              </a:rPr>
              <a:t>www.edbatista.com</a:t>
            </a:r>
            <a:endParaRPr lang="en-US" sz="1600" b="1" dirty="0">
              <a:solidFill>
                <a:srgbClr val="0000CC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09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22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PowerPoint Presentation</vt:lpstr>
    </vt:vector>
  </TitlesOfParts>
  <Company>Stanford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Batista</dc:creator>
  <cp:lastModifiedBy>edbatista</cp:lastModifiedBy>
  <cp:revision>9</cp:revision>
  <cp:lastPrinted>2019-01-17T13:51:36Z</cp:lastPrinted>
  <dcterms:created xsi:type="dcterms:W3CDTF">2019-01-17T13:30:07Z</dcterms:created>
  <dcterms:modified xsi:type="dcterms:W3CDTF">2021-05-31T20:26:29Z</dcterms:modified>
</cp:coreProperties>
</file>